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674"/>
  </p:normalViewPr>
  <p:slideViewPr>
    <p:cSldViewPr snapToGrid="0" snapToObjects="1">
      <p:cViewPr varScale="1">
        <p:scale>
          <a:sx n="139" d="100"/>
          <a:sy n="139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Lớp</a:t>
            </a:r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Class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Phương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thức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Method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Vòng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lặp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for, while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28968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Hello.cs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+ - * 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Biến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,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hằng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Kiểu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dữ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liệu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lambda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5C0187-6869-0B4A-B324-0A1923096354}"/>
              </a:ext>
            </a:extLst>
          </p:cNvPr>
          <p:cNvSpPr/>
          <p:nvPr/>
        </p:nvSpPr>
        <p:spPr>
          <a:xfrm>
            <a:off x="531884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042347-F5FF-284A-8684-FCE51A05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1103687"/>
            <a:ext cx="757928" cy="75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C8EF81-CDCC-A848-86DD-4FD1EC332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1058962"/>
            <a:ext cx="816723" cy="8167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604F6C-A03A-174E-85F5-A925E47BE389}"/>
              </a:ext>
            </a:extLst>
          </p:cNvPr>
          <p:cNvSpPr txBox="1"/>
          <p:nvPr/>
        </p:nvSpPr>
        <p:spPr>
          <a:xfrm>
            <a:off x="5318847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Thêm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về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class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74A82-F4E7-964A-A6C5-2A4C989A971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F0C132-95CD-6842-B4B4-4BFEA9FE3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2E54A9-E7D5-1345-829B-B90978A8C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14B8C1A-C2A0-5A46-AF62-6240831C9086}"/>
              </a:ext>
            </a:extLst>
          </p:cNvPr>
          <p:cNvSpPr txBox="1"/>
          <p:nvPr/>
        </p:nvSpPr>
        <p:spPr>
          <a:xfrm>
            <a:off x="1387011" y="491953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null </a:t>
            </a:r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nullable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25EE96-F37A-BC44-B886-E3CF6F8B3E05}"/>
              </a:ext>
            </a:extLst>
          </p:cNvPr>
          <p:cNvSpPr/>
          <p:nvPr/>
        </p:nvSpPr>
        <p:spPr>
          <a:xfrm>
            <a:off x="5318847" y="385364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F25846-BA07-0C43-876D-C365010DC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3971013"/>
            <a:ext cx="757928" cy="7579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58F81C-B733-3343-9E03-55E5F3FD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3926288"/>
            <a:ext cx="816723" cy="8167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A2929E-5E1A-4E47-A885-675D21ED73BD}"/>
              </a:ext>
            </a:extLst>
          </p:cNvPr>
          <p:cNvSpPr txBox="1"/>
          <p:nvPr/>
        </p:nvSpPr>
        <p:spPr>
          <a:xfrm>
            <a:off x="5318847" y="490310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array</a:t>
            </a:r>
          </a:p>
        </p:txBody>
      </p:sp>
    </p:spTree>
    <p:extLst>
      <p:ext uri="{BB962C8B-B14F-4D97-AF65-F5344CB8AC3E}">
        <p14:creationId xmlns:p14="http://schemas.microsoft.com/office/powerpoint/2010/main" val="224298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Chuỗi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F29593-6D01-BE49-9499-B95D99698205}"/>
              </a:ext>
            </a:extLst>
          </p:cNvPr>
          <p:cNvSpPr/>
          <p:nvPr/>
        </p:nvSpPr>
        <p:spPr>
          <a:xfrm>
            <a:off x="546218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4F5569-764E-C84E-BD2D-25AFD909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64" y="1103687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7018300-C744-C84C-9A01-83E144CC0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69" y="1058962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E8C32E-EB7E-134B-989A-E16DB1B4A019}"/>
              </a:ext>
            </a:extLst>
          </p:cNvPr>
          <p:cNvSpPr txBox="1"/>
          <p:nvPr/>
        </p:nvSpPr>
        <p:spPr>
          <a:xfrm>
            <a:off x="5462187" y="2035782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kế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thừa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AD6E88-A534-FD44-AF8C-45788C582AD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D178DE-A63F-8745-A4FC-A34B26AF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04B90E-A037-604F-B02E-1B97C1F40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2C6C17-3DE0-6A4C-BB1E-47856F0B49DF}"/>
              </a:ext>
            </a:extLst>
          </p:cNvPr>
          <p:cNvSpPr txBox="1"/>
          <p:nvPr/>
        </p:nvSpPr>
        <p:spPr>
          <a:xfrm>
            <a:off x="1387011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đa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hình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EDB4551-E49D-CF4E-800B-685911C3EC20}"/>
              </a:ext>
            </a:extLst>
          </p:cNvPr>
          <p:cNvSpPr/>
          <p:nvPr/>
        </p:nvSpPr>
        <p:spPr>
          <a:xfrm>
            <a:off x="5370747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1237FA-AE8B-5940-AC19-603778BF4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424" y="3987443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513A79-164F-0F42-9EFA-D49998663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29" y="3942718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179C8B9-8A05-B342-823B-C3F1FB12B134}"/>
              </a:ext>
            </a:extLst>
          </p:cNvPr>
          <p:cNvSpPr txBox="1"/>
          <p:nvPr/>
        </p:nvSpPr>
        <p:spPr>
          <a:xfrm>
            <a:off x="5370747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Nested</a:t>
            </a:r>
          </a:p>
        </p:txBody>
      </p:sp>
    </p:spTree>
    <p:extLst>
      <p:ext uri="{BB962C8B-B14F-4D97-AF65-F5344CB8AC3E}">
        <p14:creationId xmlns:p14="http://schemas.microsoft.com/office/powerpoint/2010/main" val="66708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struc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enum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B9077F-6513-D84A-AF2A-8B958A70BC7B}"/>
              </a:ext>
            </a:extLst>
          </p:cNvPr>
          <p:cNvSpPr/>
          <p:nvPr/>
        </p:nvSpPr>
        <p:spPr>
          <a:xfrm>
            <a:off x="5681643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A6924B1-E422-8B47-A1A5-C7FCB7F5D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320" y="1103687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5E4FFE-34BA-A84D-A328-39D976B51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925" y="1058962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118EA54-09B7-1A44-B776-855CC35A962F}"/>
              </a:ext>
            </a:extLst>
          </p:cNvPr>
          <p:cNvSpPr txBox="1"/>
          <p:nvPr/>
        </p:nvSpPr>
        <p:spPr>
          <a:xfrm>
            <a:off x="5681643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491297A-C694-004D-8C80-FF8788C5AD77}"/>
              </a:ext>
            </a:extLst>
          </p:cNvPr>
          <p:cNvSpPr/>
          <p:nvPr/>
        </p:nvSpPr>
        <p:spPr>
          <a:xfrm>
            <a:off x="1387011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9806050-1BBC-1147-974D-598E6FEA4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878084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ED502A7-6A1F-D44B-AF1C-F23A8F5DD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833359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981EF26-370C-1D42-B695-01E3A50FC5E2}"/>
              </a:ext>
            </a:extLst>
          </p:cNvPr>
          <p:cNvSpPr txBox="1"/>
          <p:nvPr/>
        </p:nvSpPr>
        <p:spPr>
          <a:xfrm>
            <a:off x="1387011" y="4810179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0015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5928</TotalTime>
  <Words>59</Words>
  <Application>Microsoft Macintosh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28</cp:revision>
  <dcterms:created xsi:type="dcterms:W3CDTF">2019-08-01T05:53:39Z</dcterms:created>
  <dcterms:modified xsi:type="dcterms:W3CDTF">2019-08-26T15:29:42Z</dcterms:modified>
</cp:coreProperties>
</file>

<file path=docProps/thumbnail.jpeg>
</file>